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8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3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5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77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4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1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5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2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02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1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9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7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index-2.html" TargetMode="External"/><Relationship Id="rId7" Type="http://schemas.openxmlformats.org/officeDocument/2006/relationships/image" Target="../media/image2.gif"/><Relationship Id="rId2" Type="http://schemas.openxmlformats.org/officeDocument/2006/relationships/hyperlink" Target="index-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ndex-5.html" TargetMode="External"/><Relationship Id="rId5" Type="http://schemas.openxmlformats.org/officeDocument/2006/relationships/hyperlink" Target="index-4.html" TargetMode="External"/><Relationship Id="rId4" Type="http://schemas.openxmlformats.org/officeDocument/2006/relationships/hyperlink" Target="index-3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612A8-30C2-4840-AA70-4447DA0E1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7200" dirty="0"/>
              <a:t>项目答辩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038BC8-1B29-40CE-95E4-B82528673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演讲人：郑治淑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BA41D0-1950-420E-9AB7-C9F63160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74" y="-7093"/>
            <a:ext cx="5210617" cy="17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5D971-0E5C-4AF0-9E00-1D96A0A6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C1082-C022-46A6-B108-97E56B093CA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zh-CN"/>
          </a:p>
          <a:p>
            <a:pPr>
              <a:lnSpc>
                <a:spcPct val="200000"/>
              </a:lnSpc>
            </a:pPr>
            <a:r>
              <a:rPr lang="zh-CN" altLang="en-US"/>
              <a:t>项目</a:t>
            </a:r>
            <a:r>
              <a:rPr lang="zh-CN" altLang="en-US" dirty="0"/>
              <a:t>名称：旅行团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使用工具：</a:t>
            </a:r>
            <a:r>
              <a:rPr lang="en-US" altLang="zh-CN" dirty="0" err="1"/>
              <a:t>Hbuilder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项目成员：郑治淑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85FA69-874B-44FF-B0E7-8733C102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847" y="2434703"/>
            <a:ext cx="5097685" cy="304282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0E7A31-5728-4958-8CC2-75DD1119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374" y="-7093"/>
            <a:ext cx="5210617" cy="17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0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5C368-1B90-4FFB-ABB9-044F5A7E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部分网页展示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247B2A-1B8D-4DA7-92A2-6C1807827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1796468"/>
            <a:ext cx="5211722" cy="35216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978A6C-2120-4A28-8B97-D514A4CC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52" y="2882997"/>
            <a:ext cx="4168501" cy="36884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61079C-52DD-4A96-A112-3C950FA7B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313" y="1796468"/>
            <a:ext cx="4298237" cy="334996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47BBDE-CF8F-43C9-89F0-D7D7820F8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74" y="-7093"/>
            <a:ext cx="5210617" cy="17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7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E8B45-33FC-4B68-A544-31E21E5B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部分代码展示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C240B4B-CE05-469E-8DD6-33E6FF68B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4130398" cy="65537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CCF45D-E4F7-4F80-965E-C189ED45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7" y="3429000"/>
            <a:ext cx="3726503" cy="15469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F4AD0E-AE14-4643-8D25-A28F5A62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32" y="2585777"/>
            <a:ext cx="4503810" cy="232430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421C4E-0500-496E-81AD-33E485CF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32" y="5224962"/>
            <a:ext cx="2949196" cy="82303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055A8-B6EC-43A5-8F49-DEEEE690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253" y="0"/>
            <a:ext cx="5210617" cy="17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2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71B7A-B16B-40E9-8291-CD154AA0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DCC50-DE60-46AC-8339-33B3786C489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父级塌陷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二级菜单移位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Hover</a:t>
            </a:r>
            <a:r>
              <a:rPr lang="zh-CN" altLang="en-US" dirty="0"/>
              <a:t>效果未出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动画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err="1"/>
              <a:t>Div</a:t>
            </a:r>
            <a:r>
              <a:rPr lang="zh-CN" altLang="en-US" dirty="0"/>
              <a:t>宽度设置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799386-DEF4-4C41-91C0-37C9ACCB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30" y="0"/>
            <a:ext cx="5210617" cy="17102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55A484-D73E-450E-BE67-1E004C78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98" y="2319868"/>
            <a:ext cx="2507202" cy="17908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B545DC-888D-4E8A-9628-B6378FFAF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453" y="2359937"/>
            <a:ext cx="3855868" cy="348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1CB36B-72B6-4D99-89DB-B26FFF133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523" y="4250502"/>
            <a:ext cx="2507204" cy="1790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29834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1D3A3-071F-4A3E-A6A5-2D7B67C9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DB15A-3DCB-4EB9-8978-336183B7494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解决父级塌陷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熟练运用动画效果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Position</a:t>
            </a:r>
            <a:r>
              <a:rPr lang="zh-CN" altLang="en-US" dirty="0"/>
              <a:t>定位的应用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Hover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5AEC2-1C64-44E0-B418-20882AD4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254" y="0"/>
            <a:ext cx="5210617" cy="17102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AEE2F4-3372-4772-AFD0-43119BB0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43" y="2139077"/>
            <a:ext cx="6613714" cy="3266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2738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99E8A-34F6-4DB6-9730-F63F87E8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443C7-CF33-42F9-9E5E-93EF85AD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hlinkClick r:id="rId2" action="ppaction://hlinkfile"/>
              </a:rPr>
              <a:t>Index-1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hlinkClick r:id="rId3" action="ppaction://hlinkfile"/>
              </a:rPr>
              <a:t>Index-2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hlinkClick r:id="rId4" action="ppaction://hlinkfile"/>
              </a:rPr>
              <a:t>Index-3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hlinkClick r:id="rId5" action="ppaction://hlinkfile"/>
              </a:rPr>
              <a:t>Index-4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hlinkClick r:id="rId6" action="ppaction://hlinkfile"/>
              </a:rPr>
              <a:t>Index-5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345C8C-1F21-43AC-9F49-7134C89B6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497" y="0"/>
            <a:ext cx="5210617" cy="1710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FF40EB-327B-42B8-B995-C15C63CAE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337" y="2540000"/>
            <a:ext cx="6587665" cy="28505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17524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38EDA-7456-41B5-8657-60972FD6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B71F2-58E8-4BC7-8544-4DB2B16C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91440">
              <a:lnSpc>
                <a:spcPct val="20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    </a:t>
            </a:r>
            <a:endParaRPr lang="en-US" altLang="zh-CN" dirty="0">
              <a:solidFill>
                <a:srgbClr val="FF0000"/>
              </a:solidFill>
            </a:endParaRPr>
          </a:p>
          <a:p>
            <a:pPr indent="91440">
              <a:lnSpc>
                <a:spcPct val="20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    </a:t>
            </a:r>
            <a:r>
              <a:rPr lang="zh-CN" altLang="en-US" dirty="0">
                <a:solidFill>
                  <a:srgbClr val="FF0000"/>
                </a:solidFill>
              </a:rPr>
              <a:t> 通过本次项目实操，基本掌握静态页面的布局思路，能够使用简单的动画效果，总的来说，静态页面就是需要多实际操作，多加练习，慢慢就能够熟练使用。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7F15D-85A0-438D-B065-05C86986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97" y="0"/>
            <a:ext cx="5210617" cy="17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612A8-30C2-4840-AA70-4447DA0E1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7200" dirty="0"/>
              <a:t>谢谢观看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038BC8-1B29-40CE-95E4-B82528673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时间：</a:t>
            </a:r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5</a:t>
            </a:r>
            <a:r>
              <a:rPr lang="zh-CN" altLang="en-US" sz="2800" dirty="0"/>
              <a:t>月</a:t>
            </a:r>
            <a:r>
              <a:rPr lang="en-US" altLang="zh-CN" sz="2800" dirty="0"/>
              <a:t>30</a:t>
            </a:r>
            <a:r>
              <a:rPr lang="zh-CN" altLang="en-US" sz="2800" dirty="0"/>
              <a:t>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1BD0C4-B123-4AF1-8ADC-4F74370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74" y="-7093"/>
            <a:ext cx="5210617" cy="17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9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</TotalTime>
  <Words>124</Words>
  <Application>Microsoft Office PowerPoint</Application>
  <PresentationFormat>宽屏</PresentationFormat>
  <Paragraphs>31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回顾</vt:lpstr>
      <vt:lpstr>项目答辩</vt:lpstr>
      <vt:lpstr>项目简介</vt:lpstr>
      <vt:lpstr>部分网页展示</vt:lpstr>
      <vt:lpstr>部分代码展示</vt:lpstr>
      <vt:lpstr>遇到的问题</vt:lpstr>
      <vt:lpstr>收获</vt:lpstr>
      <vt:lpstr>网站内容</vt:lpstr>
      <vt:lpstr>总结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文杰 王</dc:creator>
  <cp:lastModifiedBy>文杰 王</cp:lastModifiedBy>
  <cp:revision>34</cp:revision>
  <dcterms:created xsi:type="dcterms:W3CDTF">2019-05-23T05:52:43Z</dcterms:created>
  <dcterms:modified xsi:type="dcterms:W3CDTF">2019-05-31T05:52:38Z</dcterms:modified>
</cp:coreProperties>
</file>